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39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25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088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97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34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8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8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71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7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9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2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1BCC-3AB0-4C14-9996-75C1659B7505}" type="datetimeFigureOut">
              <a:rPr lang="hu-HU" smtClean="0"/>
              <a:t>2024. 09. 06.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B810-58C3-4C7C-BEAB-3652AD7F2F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50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52" y="259267"/>
            <a:ext cx="5877517" cy="29846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2" y="372664"/>
            <a:ext cx="2317869" cy="3372023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3744687"/>
            <a:ext cx="5779134" cy="290213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1" y="3744687"/>
            <a:ext cx="5236344" cy="290213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91" y="369332"/>
            <a:ext cx="2000908" cy="335563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9" name="Szövegdoboz 8"/>
          <p:cNvSpPr txBox="1"/>
          <p:nvPr/>
        </p:nvSpPr>
        <p:spPr>
          <a:xfrm>
            <a:off x="10313229" y="0"/>
            <a:ext cx="14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3.sz.melléklet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717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Szélesvásznú</PresentationFormat>
  <Paragraphs>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>Balaton-Parti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Dominika</dc:creator>
  <cp:lastModifiedBy>Németh Dominika</cp:lastModifiedBy>
  <cp:revision>1</cp:revision>
  <dcterms:created xsi:type="dcterms:W3CDTF">2024-09-06T07:54:23Z</dcterms:created>
  <dcterms:modified xsi:type="dcterms:W3CDTF">2024-09-06T07:55:11Z</dcterms:modified>
</cp:coreProperties>
</file>